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 varScale="1">
        <p:scale>
          <a:sx n="66" d="100"/>
          <a:sy n="66" d="100"/>
        </p:scale>
        <p:origin x="-86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12638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PRESENTATION  NAME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254521"/>
            <a:ext cx="6400800" cy="6691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61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9996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4167"/>
            <a:ext cx="8229600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890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55776" y="353443"/>
            <a:ext cx="6131024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1347614"/>
            <a:ext cx="6131024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149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9996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4167"/>
            <a:ext cx="8229600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05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B31B-1D7E-40C7-8996-0952FE991D1A}" type="datetimeFigureOut">
              <a:rPr lang="fr-CA" smtClean="0"/>
              <a:t>2012-07-07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A671-CE41-4363-A714-D97DE2A6566F}" type="slidenum">
              <a:rPr lang="fr-CA" smtClean="0"/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7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23"/>
            <a:ext cx="7772400" cy="829915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A necessidade de 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/>
              <a:t>nascer de novo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2571750"/>
            <a:ext cx="3592488" cy="1098426"/>
          </a:xfrm>
        </p:spPr>
        <p:txBody>
          <a:bodyPr>
            <a:normAutofit/>
          </a:bodyPr>
          <a:lstStyle/>
          <a:p>
            <a:r>
              <a:rPr lang="fr-CA" sz="3000" dirty="0" smtClean="0">
                <a:solidFill>
                  <a:srgbClr val="FF0000"/>
                </a:solidFill>
              </a:rPr>
              <a:t>Nathalia Fernandes</a:t>
            </a:r>
          </a:p>
          <a:p>
            <a:r>
              <a:rPr lang="fr-CA" sz="3000" dirty="0" smtClean="0">
                <a:solidFill>
                  <a:srgbClr val="FF0000"/>
                </a:solidFill>
              </a:rPr>
              <a:t>7.7.2012</a:t>
            </a:r>
            <a:endParaRPr lang="fr-CA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1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Evolução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Portanto, a sequência das encarnações se parece muito com uma </a:t>
            </a:r>
            <a:r>
              <a:rPr lang="pt-BR" sz="2200" i="1" dirty="0" smtClean="0"/>
              <a:t>escola.</a:t>
            </a: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/>
              <a:t>Se somos bons alunos, somos promovidos.</a:t>
            </a:r>
          </a:p>
          <a:p>
            <a:pPr marL="0" indent="0">
              <a:buNone/>
            </a:pPr>
            <a:r>
              <a:rPr lang="pt-BR" sz="2200" dirty="0" smtClean="0"/>
              <a:t>Se não tiramos boas notas, temos de refazer as lições que não conseguimos cumprir.</a:t>
            </a:r>
          </a:p>
          <a:p>
            <a:pPr marL="0" indent="0">
              <a:buNone/>
            </a:pPr>
            <a:r>
              <a:rPr lang="pt-BR" sz="2200" dirty="0" smtClean="0"/>
              <a:t>Essa condição “escolar” da evolução está bastante de acordo com a justiça de Deus!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7851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Evolução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Então, se a justiça da reencarnação está na nossa evolução, essa necessidade de evolução deve fazer parte do Universo e de sua estrutura.</a:t>
            </a:r>
          </a:p>
          <a:p>
            <a:pPr marL="0" indent="0">
              <a:buNone/>
            </a:pPr>
            <a:r>
              <a:rPr lang="pt-BR" sz="2200" dirty="0" smtClean="0"/>
              <a:t>E, realmente, dentre as leis naturais existe uma que é denominada </a:t>
            </a:r>
            <a:r>
              <a:rPr lang="pt-BR" sz="2200" i="1" dirty="0" smtClean="0"/>
              <a:t>lei de progresso.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7721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i="1" dirty="0" smtClean="0"/>
              <a:t>Leis naturais </a:t>
            </a:r>
            <a:r>
              <a:rPr lang="pt-BR" dirty="0" smtClean="0"/>
              <a:t>são as que provêm de Deus e, portanto, submetem a todos os seres.</a:t>
            </a:r>
          </a:p>
          <a:p>
            <a:pPr marL="0" indent="0" algn="ctr">
              <a:buNone/>
            </a:pPr>
            <a:r>
              <a:rPr lang="pt-BR" dirty="0" smtClean="0"/>
              <a:t>Se elas provêm de Deus, podemos também dizer  que são </a:t>
            </a:r>
            <a:r>
              <a:rPr lang="pt-BR" i="1" dirty="0" smtClean="0"/>
              <a:t>eternas, imutáveis, justas e boas.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552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Lei do progresso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Heráclito de Éfeso: “Tudo flui”. Tudo está sempre mudando, menos o fato de a mudança é constante.</a:t>
            </a:r>
          </a:p>
          <a:p>
            <a:pPr marL="0" indent="0">
              <a:buNone/>
            </a:pPr>
            <a:r>
              <a:rPr lang="pt-BR" sz="2200" dirty="0" smtClean="0"/>
              <a:t>E nossa mudança deve ser sempre para </a:t>
            </a:r>
            <a:r>
              <a:rPr lang="pt-BR" sz="2200" i="1" dirty="0" smtClean="0"/>
              <a:t>melhor. 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Se temos necessariamente de progredir, isso significa que nossas encarnações têm um objetivo final. Qual seria ele?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1372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Lei do progresso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Segundo o </a:t>
            </a:r>
            <a:r>
              <a:rPr lang="pt-BR" sz="2200" i="1" dirty="0" smtClean="0"/>
              <a:t>Livro dos Espíritos, </a:t>
            </a:r>
            <a:r>
              <a:rPr lang="pt-BR" sz="2200" dirty="0" smtClean="0"/>
              <a:t>esse objetivo é o de alcançar o estado de </a:t>
            </a:r>
            <a:r>
              <a:rPr lang="pt-BR" sz="2200" i="1" dirty="0" smtClean="0"/>
              <a:t>espírito puro. </a:t>
            </a: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/>
              <a:t>Cada encarnação é, portanto, uma oportunidade de “faxina” que se apresenta, de forma que possamos chegar a esse estado.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65303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Lei do progresso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Mas será que só nós, espíritos encarnados na Terra, estamos submetidos a essa necessidade de evolução?</a:t>
            </a:r>
          </a:p>
          <a:p>
            <a:pPr marL="0" indent="0">
              <a:buNone/>
            </a:pPr>
            <a:r>
              <a:rPr lang="pt-BR" sz="2200" dirty="0" smtClean="0"/>
              <a:t>Deus é o criador do Universo. Logo, não seria </a:t>
            </a:r>
            <a:r>
              <a:rPr lang="pt-BR" sz="2200" i="1" dirty="0" smtClean="0"/>
              <a:t>justo </a:t>
            </a:r>
            <a:r>
              <a:rPr lang="pt-BR" sz="2200" dirty="0" smtClean="0"/>
              <a:t>que apenas a Terra estivesse submetida às suas leis. Aliás, cada elemento da própria Terra e do Universo também está.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68340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Isso significa que existe evolução e progresso em outros reinos da natureza e em outros planetas.</a:t>
            </a:r>
          </a:p>
          <a:p>
            <a:pPr marL="0" indent="0" algn="ctr">
              <a:buNone/>
            </a:pPr>
            <a:r>
              <a:rPr lang="pt-BR" dirty="0" smtClean="0"/>
              <a:t>E o que a reencarnação tem a ver com isso?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4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Reencarnação em outros planetas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Do </a:t>
            </a:r>
            <a:r>
              <a:rPr lang="pt-BR" sz="2200" i="1" dirty="0" smtClean="0"/>
              <a:t>Livro dos Espíritos </a:t>
            </a:r>
            <a:r>
              <a:rPr lang="pt-BR" sz="2200" dirty="0" smtClean="0"/>
              <a:t>consta que os demais planetas do sistema solar também têm habitantes, sendo que </a:t>
            </a:r>
            <a:r>
              <a:rPr lang="pt-BR" sz="2200" i="1" dirty="0" smtClean="0"/>
              <a:t>o mais evoluído </a:t>
            </a:r>
            <a:r>
              <a:rPr lang="pt-BR" sz="2200" dirty="0" smtClean="0"/>
              <a:t>seria Júpiter.</a:t>
            </a:r>
          </a:p>
          <a:p>
            <a:pPr marL="0" indent="0">
              <a:buNone/>
            </a:pPr>
            <a:r>
              <a:rPr lang="pt-BR" sz="2200" dirty="0" smtClean="0"/>
              <a:t>Então, se existe evolução em outros planetas, seria possível que os Espíritos mudassem de planeta, pela reencarnação? Ou será que estamos na Terra desde o nosso começo? 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8108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Reencarnação em outros planetas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Os espíritos encarnam com razões em determinado planeta. Eles têm </a:t>
            </a:r>
            <a:r>
              <a:rPr lang="pt-BR" sz="2200" i="1" dirty="0" smtClean="0"/>
              <a:t>afinidade </a:t>
            </a:r>
            <a:r>
              <a:rPr lang="pt-BR" sz="2200" dirty="0" smtClean="0"/>
              <a:t>com o lugar, pelo nível de desenvolvimento espiritual.</a:t>
            </a:r>
          </a:p>
          <a:p>
            <a:r>
              <a:rPr lang="pt-BR" sz="2200" dirty="0" smtClean="0"/>
              <a:t>Sua evolução precisa de provas que aquele planeta pode proporcionar.</a:t>
            </a:r>
          </a:p>
          <a:p>
            <a:r>
              <a:rPr lang="pt-BR" sz="2200" dirty="0" smtClean="0"/>
              <a:t>Eles devem desempenhar missões que servirão a pessoas daquele planeta.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18107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Caso prático: os Exilados da Capela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200" dirty="0" smtClean="0"/>
              <a:t>Um dos planetas que giram em torno de estrela da Constelação do Cocheiro chegou a um nível de evolução que não comportaria mais determinado tipo de espírito.</a:t>
            </a:r>
          </a:p>
          <a:p>
            <a:r>
              <a:rPr lang="pt-BR" sz="2200" dirty="0" smtClean="0"/>
              <a:t>Os espíritos que não se adequaram a isso passaram a reencarnar na Terra.</a:t>
            </a:r>
          </a:p>
          <a:p>
            <a:r>
              <a:rPr lang="pt-BR" sz="2200" dirty="0" smtClean="0"/>
              <a:t>Isso ajudou a Terra a progredir intelectualmente. Mas o progresso do planeta anterior seria prejudicado se esses espíritos ficassem por lá.</a:t>
            </a:r>
          </a:p>
          <a:p>
            <a:r>
              <a:rPr lang="pt-BR" sz="2200" dirty="0" smtClean="0"/>
              <a:t>Portanto, esses espíritos foram para a Terra para </a:t>
            </a:r>
            <a:r>
              <a:rPr lang="pt-BR" sz="2200" i="1" dirty="0" smtClean="0"/>
              <a:t>provas </a:t>
            </a:r>
            <a:r>
              <a:rPr lang="pt-BR" sz="2200" dirty="0" smtClean="0"/>
              <a:t>e para </a:t>
            </a:r>
            <a:r>
              <a:rPr lang="pt-BR" sz="2200" i="1" dirty="0" smtClean="0"/>
              <a:t>missões </a:t>
            </a:r>
            <a:r>
              <a:rPr lang="pt-BR" sz="2200" dirty="0" smtClean="0"/>
              <a:t>ao mesmo tempo!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8734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Proposta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Espiritismo prega a realidade de reencarnação. Mas para que ela serve? É o que vamos tentar explicar a partir de agora.</a:t>
            </a:r>
          </a:p>
          <a:p>
            <a:endParaRPr lang="fr-CA" dirty="0"/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4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A partir desse caso prático, se nota que há dois tipos de evolução: </a:t>
            </a:r>
            <a:r>
              <a:rPr lang="pt-BR" i="1" dirty="0" smtClean="0"/>
              <a:t>intelectual </a:t>
            </a:r>
            <a:r>
              <a:rPr lang="pt-BR" dirty="0" smtClean="0"/>
              <a:t>e </a:t>
            </a:r>
            <a:r>
              <a:rPr lang="pt-BR" i="1" dirty="0" smtClean="0"/>
              <a:t>moral.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O ideal seria que as duas andassem juntas... Mas a intelectual parece andar mais rápido do que a moral, aqui na Terra.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59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Tipos de progresso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O progresso intelectual é visível na Terra: todo o tempo, vemos novas invenções e melhorias.</a:t>
            </a:r>
          </a:p>
          <a:p>
            <a:pPr marL="0" indent="0">
              <a:buNone/>
            </a:pPr>
            <a:r>
              <a:rPr lang="pt-BR" sz="2200" dirty="0" smtClean="0"/>
              <a:t>Mas os homens ainda não se enxergam como rede de pessoas que devem se ajudar mutuamente. </a:t>
            </a:r>
          </a:p>
          <a:p>
            <a:pPr marL="0" indent="0">
              <a:buNone/>
            </a:pPr>
            <a:r>
              <a:rPr lang="pt-BR" sz="2200" dirty="0" smtClean="0"/>
              <a:t>A falta de progresso moral é o que mais dá trabalho para o homem, atualmente. E é isso que tem nos feito reencarnar, na imensa maioria dos casos...</a:t>
            </a:r>
          </a:p>
          <a:p>
            <a:pPr marL="0" indent="0">
              <a:buNone/>
            </a:pPr>
            <a:r>
              <a:rPr lang="pt-BR" sz="2200" dirty="0" smtClean="0"/>
              <a:t>Mas o espírito puro deve ser perfeito tanto em conhecimento quanto em moral.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8351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Obrigada :D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Aberto espaço para dúvidas...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Bom final de semana!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329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43346"/>
            <a:ext cx="6275040" cy="857250"/>
          </a:xfrm>
        </p:spPr>
        <p:txBody>
          <a:bodyPr/>
          <a:lstStyle/>
          <a:p>
            <a:pPr algn="l"/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Reencarnação</a:t>
            </a: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337518"/>
            <a:ext cx="627504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 dos pontos em que se baseia a Doutrina Espírita.</a:t>
            </a:r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Fato conhecido das civilizações antigas que acabou sendo considerado absurdo e supersticioso no Ocidente, até o advento do Espiritismo e da maior aceitação de religiões e filosofias orientais por aqui.</a:t>
            </a:r>
          </a:p>
        </p:txBody>
      </p:sp>
    </p:spTree>
    <p:extLst>
      <p:ext uri="{BB962C8B-B14F-4D97-AF65-F5344CB8AC3E}">
        <p14:creationId xmlns:p14="http://schemas.microsoft.com/office/powerpoint/2010/main" val="284178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43346"/>
            <a:ext cx="6275040" cy="857250"/>
          </a:xfrm>
        </p:spPr>
        <p:txBody>
          <a:bodyPr/>
          <a:lstStyle/>
          <a:p>
            <a:pPr algn="l"/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Reencarnação</a:t>
            </a: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337518"/>
            <a:ext cx="627504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Intuitiva e logicamente, o homem pressente que pensar em uma vida só é algo muito limitado.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que servem tantos planetas no sistema solar e no resto do Universo?</a:t>
            </a:r>
          </a:p>
          <a:p>
            <a:r>
              <a:rPr lang="fr-CA" sz="2200" dirty="0" smtClean="0"/>
              <a:t>Para que serve tudo o que fazemos durante a vida?</a:t>
            </a:r>
          </a:p>
          <a:p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que as pessoas são tão diferentes entre si, mesmo dentro da mesma família?</a:t>
            </a:r>
          </a:p>
        </p:txBody>
      </p:sp>
    </p:spTree>
    <p:extLst>
      <p:ext uri="{BB962C8B-B14F-4D97-AF65-F5344CB8AC3E}">
        <p14:creationId xmlns:p14="http://schemas.microsoft.com/office/powerpoint/2010/main" val="188918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43346"/>
            <a:ext cx="6275040" cy="857250"/>
          </a:xfrm>
        </p:spPr>
        <p:txBody>
          <a:bodyPr/>
          <a:lstStyle/>
          <a:p>
            <a:pPr algn="l"/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Reencarnação</a:t>
            </a: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337518"/>
            <a:ext cx="627504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literatura espírita e espiritualista, bem como os filmes de temática espírita, tendem a nos apresentar o mundo espiritual como sendo algo fluido, mais simples e descomplicado (ao menos nas esferas superiores).</a:t>
            </a:r>
          </a:p>
          <a:p>
            <a:pPr marL="0" indent="0">
              <a:buNone/>
            </a:pPr>
            <a:r>
              <a:rPr lang="fr-CA" sz="2200" dirty="0" smtClean="0"/>
              <a:t>Mesmo que a realidade espiritual de todos os espíritos não seja colorida e feliz, mesmo assim não faz muito sentido ter de ir e voltar ao longo da eternidade...</a:t>
            </a:r>
            <a:endParaRPr lang="fr-CA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21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43346"/>
            <a:ext cx="6275040" cy="857250"/>
          </a:xfrm>
        </p:spPr>
        <p:txBody>
          <a:bodyPr/>
          <a:lstStyle/>
          <a:p>
            <a:pPr algn="l"/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Reencarnação</a:t>
            </a: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337518"/>
            <a:ext cx="627504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esquecemos do passado. Como vamos poder lembrar o que fizemos de errado e corrigir nossos erros? Não parece lógico.</a:t>
            </a:r>
          </a:p>
          <a:p>
            <a:pPr marL="0" indent="0">
              <a:buNone/>
            </a:pPr>
            <a:r>
              <a:rPr lang="fr-CA" sz="2200" dirty="0" smtClean="0"/>
              <a:t>Mas, antes de questionar essa regra espiritual, é preciso lembrar daquele que a formulou: </a:t>
            </a:r>
            <a:r>
              <a:rPr lang="fr-CA" sz="2200" i="1" dirty="0" smtClean="0"/>
              <a:t>Deus.</a:t>
            </a:r>
            <a:endParaRPr lang="fr-CA" sz="2200" dirty="0" smtClean="0"/>
          </a:p>
          <a:p>
            <a:pPr marL="0" indent="0">
              <a:buNone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Sendo </a:t>
            </a:r>
            <a:r>
              <a:rPr lang="fr-CA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soberanamente justo e bom, 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reencarnação só pode ser igualmente ser justa e boa!</a:t>
            </a:r>
          </a:p>
        </p:txBody>
      </p:sp>
    </p:spTree>
    <p:extLst>
      <p:ext uri="{BB962C8B-B14F-4D97-AF65-F5344CB8AC3E}">
        <p14:creationId xmlns:p14="http://schemas.microsoft.com/office/powerpoint/2010/main" val="419958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Caso prático: Príncipe </a:t>
            </a:r>
            <a:r>
              <a:rPr lang="pt-BR" sz="3200" dirty="0" err="1" smtClean="0"/>
              <a:t>Ouran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Ele se esqueceu de quem era, mas as suas qualidades e defeitos apareciam o tempo todo ao longo das suas encarnações.</a:t>
            </a:r>
          </a:p>
          <a:p>
            <a:r>
              <a:rPr lang="pt-BR" sz="2200" dirty="0" smtClean="0"/>
              <a:t>O </a:t>
            </a:r>
            <a:r>
              <a:rPr lang="pt-BR" sz="2200" i="1" dirty="0" smtClean="0"/>
              <a:t>orgulho</a:t>
            </a:r>
            <a:r>
              <a:rPr lang="pt-BR" sz="2200" dirty="0" smtClean="0"/>
              <a:t> que esse espírito carregava continuava sempre o mesmo, pois continuamos sempre os mesmos, a menos que trabalhemos com a intenção de nos melhorarmos.</a:t>
            </a:r>
          </a:p>
          <a:p>
            <a:r>
              <a:rPr lang="pt-BR" sz="2200" dirty="0" smtClean="0"/>
              <a:t>O Príncipe foi sempre obrigado a encarar situações que instigavam o orgulho, de forma que se livrasse de uma vez por todas desse grande defeito...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73572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Logo, podemos concluir que a reencarnação tem a intenção de estimular a nossa melhoria – portanto, estimular a nossa </a:t>
            </a:r>
            <a:r>
              <a:rPr lang="pt-BR" i="1" dirty="0" smtClean="0"/>
              <a:t>evolução.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07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Evolução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A cada nova existência, somos colocados diante de provas ou missões que sempre visam ao nosso adiantamento ou ao de outras pessoas.</a:t>
            </a:r>
          </a:p>
          <a:p>
            <a:pPr marL="0" indent="0">
              <a:buNone/>
            </a:pPr>
            <a:r>
              <a:rPr lang="pt-BR" sz="2200" dirty="0" smtClean="0"/>
              <a:t>A cada prova finalizada ou missão cumprida, somos elevados a um patamar de evolução mais alto. </a:t>
            </a:r>
          </a:p>
          <a:p>
            <a:pPr marL="0" indent="0">
              <a:buNone/>
            </a:pPr>
            <a:r>
              <a:rPr lang="pt-BR" sz="2200" dirty="0" smtClean="0"/>
              <a:t>Se falhamos na prova ou na missão, ficamos no mesmo ponto e precisamos recomeçar.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1725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</Template>
  <TotalTime>98</TotalTime>
  <Words>1091</Words>
  <Application>Microsoft Office PowerPoint</Application>
  <PresentationFormat>Apresentação na tela (16:9)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180</vt:lpstr>
      <vt:lpstr>A necessidade de  nascer de novo</vt:lpstr>
      <vt:lpstr>Proposta</vt:lpstr>
      <vt:lpstr>Reencarnação</vt:lpstr>
      <vt:lpstr>Reencarnação</vt:lpstr>
      <vt:lpstr>Reencarnação</vt:lpstr>
      <vt:lpstr>Reencarnação</vt:lpstr>
      <vt:lpstr>Caso prático: Príncipe Ouran</vt:lpstr>
      <vt:lpstr>Apresentação do PowerPoint</vt:lpstr>
      <vt:lpstr>Evolução</vt:lpstr>
      <vt:lpstr>Evolução</vt:lpstr>
      <vt:lpstr>Evolução</vt:lpstr>
      <vt:lpstr>Apresentação do PowerPoint</vt:lpstr>
      <vt:lpstr>Lei do progresso</vt:lpstr>
      <vt:lpstr>Lei do progresso</vt:lpstr>
      <vt:lpstr>Lei do progresso</vt:lpstr>
      <vt:lpstr>Apresentação do PowerPoint</vt:lpstr>
      <vt:lpstr>Reencarnação em outros planetas</vt:lpstr>
      <vt:lpstr>Reencarnação em outros planetas</vt:lpstr>
      <vt:lpstr>Caso prático: os Exilados da Capela</vt:lpstr>
      <vt:lpstr>Apresentação do PowerPoint</vt:lpstr>
      <vt:lpstr>Tipos de progresso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necessidade de  nascer de novo</dc:title>
  <dc:creator>Nathalia</dc:creator>
  <cp:lastModifiedBy>Nathalia</cp:lastModifiedBy>
  <cp:revision>11</cp:revision>
  <dcterms:created xsi:type="dcterms:W3CDTF">2012-07-07T18:16:40Z</dcterms:created>
  <dcterms:modified xsi:type="dcterms:W3CDTF">2012-07-07T19:55:39Z</dcterms:modified>
</cp:coreProperties>
</file>